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59" r:id="rId7"/>
    <p:sldId id="262" r:id="rId8"/>
    <p:sldId id="266"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7" d="100"/>
          <a:sy n="87" d="100"/>
        </p:scale>
        <p:origin x="-528" y="-8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pPr/>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smtClean="0"/>
              <a:pPr/>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12/4/2019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slideLayout" Target="../slideLayouts/slideLayout6.xml"/><Relationship Id="rId1" Type="http://schemas.openxmlformats.org/officeDocument/2006/relationships/video" Target="../media/media2.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68040" y="1725960"/>
            <a:ext cx="3644990" cy="1646302"/>
          </a:xfrm>
        </p:spPr>
        <p:txBody>
          <a:bodyPr/>
          <a:lstStyle/>
          <a:p>
            <a:r>
              <a:rPr lang="en-US" altLang="zh-CN" dirty="0"/>
              <a:t>UI</a:t>
            </a:r>
            <a:r>
              <a:rPr lang="zh-CN" altLang="en-US" dirty="0"/>
              <a:t>界面展示  </a:t>
            </a:r>
          </a:p>
        </p:txBody>
      </p:sp>
      <p:sp>
        <p:nvSpPr>
          <p:cNvPr id="3" name="副标题 2"/>
          <p:cNvSpPr>
            <a:spLocks noGrp="1"/>
          </p:cNvSpPr>
          <p:nvPr>
            <p:ph type="subTitle" idx="1"/>
          </p:nvPr>
        </p:nvSpPr>
        <p:spPr>
          <a:xfrm>
            <a:off x="970172" y="3958554"/>
            <a:ext cx="8257718" cy="1888573"/>
          </a:xfrm>
        </p:spPr>
        <p:txBody>
          <a:bodyPr>
            <a:normAutofit/>
          </a:bodyPr>
          <a:lstStyle/>
          <a:p>
            <a:r>
              <a:rPr lang="zh-CN" altLang="en-US" dirty="0">
                <a:sym typeface="+mn-ea"/>
              </a:rPr>
              <a:t>陈宇杰 </a:t>
            </a:r>
            <a:r>
              <a:rPr lang="en-US" altLang="zh-CN" dirty="0">
                <a:sym typeface="+mn-ea"/>
              </a:rPr>
              <a:t>20172132016</a:t>
            </a:r>
            <a:endParaRPr lang="zh-CN" altLang="en-US" dirty="0"/>
          </a:p>
          <a:p>
            <a:r>
              <a:rPr lang="zh-CN" altLang="en-US" dirty="0"/>
              <a:t>张嘉航 </a:t>
            </a:r>
            <a:r>
              <a:rPr lang="en-US" altLang="zh-CN" dirty="0"/>
              <a:t>20172132025</a:t>
            </a:r>
          </a:p>
          <a:p>
            <a:r>
              <a:rPr lang="zh-CN" altLang="en-US" dirty="0"/>
              <a:t>李仲贤 </a:t>
            </a:r>
            <a:r>
              <a:rPr lang="en-US" altLang="zh-CN" dirty="0"/>
              <a:t>20172132031</a:t>
            </a:r>
          </a:p>
          <a:p>
            <a:r>
              <a:rPr lang="zh-CN" altLang="en-US" dirty="0"/>
              <a:t>刘心成 </a:t>
            </a:r>
            <a:r>
              <a:rPr lang="en-US" altLang="zh-CN" dirty="0"/>
              <a:t>20172132050</a:t>
            </a: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开场动画</a:t>
            </a:r>
          </a:p>
        </p:txBody>
      </p:sp>
      <p:sp>
        <p:nvSpPr>
          <p:cNvPr id="2" name="文本框 1"/>
          <p:cNvSpPr txBox="1"/>
          <p:nvPr/>
        </p:nvSpPr>
        <p:spPr>
          <a:xfrm>
            <a:off x="752475" y="1445260"/>
            <a:ext cx="3952240" cy="3539430"/>
          </a:xfrm>
          <a:prstGeom prst="rect">
            <a:avLst/>
          </a:prstGeom>
          <a:noFill/>
        </p:spPr>
        <p:txBody>
          <a:bodyPr wrap="square" rtlCol="0">
            <a:spAutoFit/>
          </a:bodyPr>
          <a:lstStyle/>
          <a:p>
            <a:r>
              <a:rPr lang="en-US" altLang="zh-CN" sz="2800" dirty="0"/>
              <a:t>1.</a:t>
            </a:r>
            <a:r>
              <a:rPr lang="zh-CN" altLang="en-US" sz="2800" dirty="0"/>
              <a:t>采用</a:t>
            </a:r>
            <a:r>
              <a:rPr lang="en-US" altLang="zh-CN" sz="2800" dirty="0"/>
              <a:t>Animator</a:t>
            </a:r>
            <a:r>
              <a:rPr lang="zh-CN" altLang="en-US" sz="2800" dirty="0"/>
              <a:t>进行一些基本的动画操作（平移，透明化）</a:t>
            </a:r>
            <a:r>
              <a:rPr lang="en-US" altLang="zh-CN" sz="2800" dirty="0"/>
              <a:t>,</a:t>
            </a:r>
            <a:r>
              <a:rPr lang="zh-CN" altLang="en-US" sz="2800" dirty="0"/>
              <a:t>实现课表和画笔的顺序移动。</a:t>
            </a:r>
          </a:p>
          <a:p>
            <a:r>
              <a:rPr lang="en-US" altLang="zh-CN" sz="2800" dirty="0" smtClean="0"/>
              <a:t>2.</a:t>
            </a:r>
            <a:r>
              <a:rPr lang="zh-CN" altLang="en-US" sz="2800" dirty="0" smtClean="0"/>
              <a:t>通过自定义</a:t>
            </a:r>
            <a:r>
              <a:rPr lang="en-US" altLang="zh-CN" sz="2800" dirty="0" err="1" smtClean="0"/>
              <a:t>PathTextView</a:t>
            </a:r>
            <a:r>
              <a:rPr lang="zh-CN" altLang="en-US" sz="2800" smtClean="0"/>
              <a:t>，设定各字母的路径，来</a:t>
            </a:r>
            <a:r>
              <a:rPr lang="zh-CN" altLang="en-US" sz="2800" dirty="0" smtClean="0"/>
              <a:t>实现一个写字得特效。</a:t>
            </a:r>
            <a:endParaRPr lang="en-US" altLang="zh-CN" sz="2800" dirty="0"/>
          </a:p>
        </p:txBody>
      </p:sp>
      <p:pic>
        <p:nvPicPr>
          <p:cNvPr id="4" name="startanimation">
            <a:hlinkClick r:id="" action="ppaction://media"/>
          </p:cNvPr>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4924425" y="609600"/>
            <a:ext cx="3429000" cy="624840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课程表</a:t>
            </a:r>
          </a:p>
        </p:txBody>
      </p:sp>
      <p:sp>
        <p:nvSpPr>
          <p:cNvPr id="5" name="文本框 4"/>
          <p:cNvSpPr txBox="1"/>
          <p:nvPr/>
        </p:nvSpPr>
        <p:spPr>
          <a:xfrm>
            <a:off x="492760" y="1823085"/>
            <a:ext cx="4838700" cy="3107690"/>
          </a:xfrm>
          <a:prstGeom prst="rect">
            <a:avLst/>
          </a:prstGeom>
          <a:noFill/>
        </p:spPr>
        <p:txBody>
          <a:bodyPr wrap="square" rtlCol="0">
            <a:spAutoFit/>
          </a:bodyPr>
          <a:lstStyle/>
          <a:p>
            <a:r>
              <a:rPr lang="zh-CN" altLang="en-US" sz="2800"/>
              <a:t>本页面是</a:t>
            </a:r>
            <a:r>
              <a:rPr lang="en-US" altLang="zh-CN" sz="2800"/>
              <a:t>APP</a:t>
            </a:r>
            <a:r>
              <a:rPr lang="zh-CN" altLang="en-US" sz="2800"/>
              <a:t>的主页面，它是一个展现一周的课程内容，添加作业提醒以及通过控件可实现手动添加及自动添加课程信息功能的页面，用户可以通过拖动页面查看图中未显示完的课程。</a:t>
            </a:r>
          </a:p>
        </p:txBody>
      </p:sp>
      <p:pic>
        <p:nvPicPr>
          <p:cNvPr id="6" name="图片 5" descr="2"/>
          <p:cNvPicPr>
            <a:picLocks noChangeAspect="1"/>
          </p:cNvPicPr>
          <p:nvPr/>
        </p:nvPicPr>
        <p:blipFill>
          <a:blip r:embed="rId2"/>
          <a:srcRect l="322" t="3700"/>
          <a:stretch>
            <a:fillRect/>
          </a:stretch>
        </p:blipFill>
        <p:spPr>
          <a:xfrm>
            <a:off x="6296025" y="38735"/>
            <a:ext cx="3149600" cy="65951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手动添加课程</a:t>
            </a:r>
          </a:p>
        </p:txBody>
      </p:sp>
      <p:pic>
        <p:nvPicPr>
          <p:cNvPr id="5" name="内容占位符 4"/>
          <p:cNvPicPr>
            <a:picLocks noGrp="1" noChangeAspect="1"/>
          </p:cNvPicPr>
          <p:nvPr>
            <p:ph idx="1"/>
          </p:nvPr>
        </p:nvPicPr>
        <p:blipFill>
          <a:blip r:embed="rId2"/>
          <a:srcRect t="3706"/>
          <a:stretch>
            <a:fillRect/>
          </a:stretch>
        </p:blipFill>
        <p:spPr>
          <a:xfrm>
            <a:off x="5860415" y="419735"/>
            <a:ext cx="3007995" cy="6018530"/>
          </a:xfrm>
          <a:prstGeom prst="rect">
            <a:avLst/>
          </a:prstGeom>
        </p:spPr>
      </p:pic>
      <p:sp>
        <p:nvSpPr>
          <p:cNvPr id="6" name="文本框 5"/>
          <p:cNvSpPr txBox="1"/>
          <p:nvPr/>
        </p:nvSpPr>
        <p:spPr>
          <a:xfrm>
            <a:off x="572770" y="1814195"/>
            <a:ext cx="3949065" cy="2676525"/>
          </a:xfrm>
          <a:prstGeom prst="rect">
            <a:avLst/>
          </a:prstGeom>
          <a:noFill/>
        </p:spPr>
        <p:txBody>
          <a:bodyPr wrap="square" rtlCol="0">
            <a:spAutoFit/>
          </a:bodyPr>
          <a:lstStyle/>
          <a:p>
            <a:r>
              <a:rPr lang="zh-CN" altLang="en-US" sz="2800"/>
              <a:t>用户在课程表界面点击想要在课程表中添加课程的</a:t>
            </a:r>
            <a:r>
              <a:rPr lang="zh-CN" altLang="en-US" sz="2800">
                <a:sym typeface="+mn-ea"/>
              </a:rPr>
              <a:t>相应</a:t>
            </a:r>
            <a:r>
              <a:rPr lang="zh-CN" altLang="en-US" sz="2800"/>
              <a:t>位置后，通过在本页面输入相关信息，就可以实现手动添加课程信息的功能。</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自动导入课程</a:t>
            </a:r>
          </a:p>
        </p:txBody>
      </p:sp>
      <p:pic>
        <p:nvPicPr>
          <p:cNvPr id="3" name="图片 2"/>
          <p:cNvPicPr>
            <a:picLocks noChangeAspect="1"/>
          </p:cNvPicPr>
          <p:nvPr/>
        </p:nvPicPr>
        <p:blipFill>
          <a:blip r:embed="rId2"/>
          <a:srcRect t="3651"/>
          <a:stretch>
            <a:fillRect/>
          </a:stretch>
        </p:blipFill>
        <p:spPr>
          <a:xfrm>
            <a:off x="5826125" y="609600"/>
            <a:ext cx="3040380" cy="6087745"/>
          </a:xfrm>
          <a:prstGeom prst="rect">
            <a:avLst/>
          </a:prstGeom>
        </p:spPr>
      </p:pic>
      <p:sp>
        <p:nvSpPr>
          <p:cNvPr id="5" name="文本框 4"/>
          <p:cNvSpPr txBox="1"/>
          <p:nvPr/>
        </p:nvSpPr>
        <p:spPr>
          <a:xfrm>
            <a:off x="581025" y="1695450"/>
            <a:ext cx="4646295" cy="3107690"/>
          </a:xfrm>
          <a:prstGeom prst="rect">
            <a:avLst/>
          </a:prstGeom>
          <a:noFill/>
        </p:spPr>
        <p:txBody>
          <a:bodyPr wrap="square" rtlCol="0">
            <a:spAutoFit/>
          </a:bodyPr>
          <a:lstStyle/>
          <a:p>
            <a:r>
              <a:rPr lang="zh-CN" altLang="en-US" sz="2800"/>
              <a:t>用户在此页面中按照步骤提醒，首先输入正确的教务网址，然后在</a:t>
            </a:r>
            <a:r>
              <a:rPr lang="en-US" altLang="zh-CN" sz="2800"/>
              <a:t>APP</a:t>
            </a:r>
            <a:r>
              <a:rPr lang="zh-CN" altLang="en-US" sz="2800"/>
              <a:t>中打开的教务网页面中输入自己的账号密码，最后点击确定，</a:t>
            </a:r>
            <a:r>
              <a:rPr lang="en-US" altLang="zh-CN" sz="2800"/>
              <a:t>APP</a:t>
            </a:r>
            <a:r>
              <a:rPr lang="zh-CN" altLang="en-US" sz="2800"/>
              <a:t>就可以将本学期的课程信息自动导入到课程表页面中。</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作业提醒表</a:t>
            </a:r>
          </a:p>
        </p:txBody>
      </p:sp>
      <p:pic>
        <p:nvPicPr>
          <p:cNvPr id="5" name="内容占位符 4"/>
          <p:cNvPicPr>
            <a:picLocks noGrp="1" noChangeAspect="1"/>
          </p:cNvPicPr>
          <p:nvPr>
            <p:ph idx="1"/>
          </p:nvPr>
        </p:nvPicPr>
        <p:blipFill>
          <a:blip r:embed="rId2"/>
          <a:srcRect t="3744"/>
          <a:stretch>
            <a:fillRect/>
          </a:stretch>
        </p:blipFill>
        <p:spPr>
          <a:xfrm>
            <a:off x="5899785" y="312420"/>
            <a:ext cx="3116580" cy="6233160"/>
          </a:xfrm>
          <a:prstGeom prst="rect">
            <a:avLst/>
          </a:prstGeom>
        </p:spPr>
      </p:pic>
      <p:sp>
        <p:nvSpPr>
          <p:cNvPr id="7" name="文本框 6"/>
          <p:cNvSpPr txBox="1"/>
          <p:nvPr/>
        </p:nvSpPr>
        <p:spPr>
          <a:xfrm>
            <a:off x="677545" y="1930400"/>
            <a:ext cx="4454525" cy="2245360"/>
          </a:xfrm>
          <a:prstGeom prst="rect">
            <a:avLst/>
          </a:prstGeom>
          <a:noFill/>
        </p:spPr>
        <p:txBody>
          <a:bodyPr wrap="square" rtlCol="0">
            <a:spAutoFit/>
          </a:bodyPr>
          <a:lstStyle/>
          <a:p>
            <a:r>
              <a:rPr lang="zh-CN" altLang="en-US" sz="2800"/>
              <a:t>用户在次页面中可以看到所有自己添加的作业提醒，并且我们还设置有通知栏的提醒，通过在截止时间前自动通知来完成提醒功能。</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添加作业提醒</a:t>
            </a:r>
          </a:p>
        </p:txBody>
      </p:sp>
      <p:pic>
        <p:nvPicPr>
          <p:cNvPr id="5" name="内容占位符 4"/>
          <p:cNvPicPr>
            <a:picLocks noGrp="1" noChangeAspect="1"/>
          </p:cNvPicPr>
          <p:nvPr>
            <p:ph idx="1"/>
          </p:nvPr>
        </p:nvPicPr>
        <p:blipFill>
          <a:blip r:embed="rId2"/>
          <a:srcRect t="4227"/>
          <a:stretch>
            <a:fillRect/>
          </a:stretch>
        </p:blipFill>
        <p:spPr>
          <a:xfrm>
            <a:off x="5913755" y="609600"/>
            <a:ext cx="2835275" cy="5644515"/>
          </a:xfrm>
          <a:prstGeom prst="rect">
            <a:avLst/>
          </a:prstGeom>
        </p:spPr>
      </p:pic>
      <p:sp>
        <p:nvSpPr>
          <p:cNvPr id="6" name="文本框 5"/>
          <p:cNvSpPr txBox="1"/>
          <p:nvPr/>
        </p:nvSpPr>
        <p:spPr>
          <a:xfrm>
            <a:off x="608330" y="1783080"/>
            <a:ext cx="4500880" cy="1814830"/>
          </a:xfrm>
          <a:prstGeom prst="rect">
            <a:avLst/>
          </a:prstGeom>
          <a:noFill/>
        </p:spPr>
        <p:txBody>
          <a:bodyPr wrap="square" rtlCol="0">
            <a:spAutoFit/>
          </a:bodyPr>
          <a:lstStyle/>
          <a:p>
            <a:r>
              <a:rPr lang="zh-CN" altLang="en-US" sz="2800"/>
              <a:t>用户在作业提醒表中点击添加提醒按钮，就可以跳转到本页面，然后通过填写页面中的各项信息添加作业提醒。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7545" y="609600"/>
            <a:ext cx="3519805" cy="1320800"/>
          </a:xfrm>
        </p:spPr>
        <p:txBody>
          <a:bodyPr/>
          <a:lstStyle/>
          <a:p>
            <a:r>
              <a:rPr lang="zh-CN" altLang="en-US"/>
              <a:t>粒子破碎效果</a:t>
            </a:r>
          </a:p>
        </p:txBody>
      </p:sp>
      <p:pic>
        <p:nvPicPr>
          <p:cNvPr id="3" name="expolder">
            <a:hlinkClick r:id="" action="ppaction://media"/>
          </p:cNvPr>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5616575" y="0"/>
            <a:ext cx="3429000" cy="6858000"/>
          </a:xfrm>
          <a:prstGeom prst="rect">
            <a:avLst/>
          </a:prstGeom>
        </p:spPr>
      </p:pic>
      <p:sp>
        <p:nvSpPr>
          <p:cNvPr id="4" name="文本框 3"/>
          <p:cNvSpPr txBox="1"/>
          <p:nvPr/>
        </p:nvSpPr>
        <p:spPr>
          <a:xfrm>
            <a:off x="695325" y="1532890"/>
            <a:ext cx="3969385" cy="3969385"/>
          </a:xfrm>
          <a:prstGeom prst="rect">
            <a:avLst/>
          </a:prstGeom>
          <a:noFill/>
        </p:spPr>
        <p:txBody>
          <a:bodyPr wrap="square" rtlCol="0">
            <a:spAutoFit/>
          </a:bodyPr>
          <a:lstStyle/>
          <a:p>
            <a:r>
              <a:rPr lang="en-US" altLang="zh-CN" sz="2800"/>
              <a:t>1.</a:t>
            </a:r>
            <a:r>
              <a:rPr lang="zh-CN" altLang="en-US" sz="2800"/>
              <a:t>通过先获取控件背景</a:t>
            </a:r>
            <a:r>
              <a:rPr lang="en-US" altLang="zh-CN" sz="2800"/>
              <a:t>.</a:t>
            </a:r>
          </a:p>
          <a:p>
            <a:r>
              <a:rPr lang="en-US" altLang="zh-CN" sz="2800"/>
              <a:t>2.</a:t>
            </a:r>
            <a:r>
              <a:rPr lang="zh-CN" altLang="en-US" sz="2800"/>
              <a:t>把生成的图片分解成若干个粒子，让每个粒子记录特定的位置。</a:t>
            </a:r>
          </a:p>
          <a:p>
            <a:r>
              <a:rPr lang="zh-CN" altLang="en-US" sz="2800"/>
              <a:t>3.加上动画效果，使得点击View后，粒子能有所变化</a:t>
            </a:r>
            <a:r>
              <a:rPr lang="en-US" altLang="zh-CN" sz="2800"/>
              <a:t>(</a:t>
            </a:r>
            <a:r>
              <a:rPr lang="zh-CN" altLang="en-US" sz="2800"/>
              <a:t>采用随机爆炸特效，实现整个控件的破碎特效</a:t>
            </a:r>
            <a:r>
              <a:rPr lang="en-US" altLang="zh-CN" sz="2800"/>
              <a:t>).</a:t>
            </a:r>
          </a:p>
        </p:txBody>
      </p:sp>
    </p:spTree>
  </p:cSld>
  <p:clrMapOvr>
    <a:masterClrMapping/>
  </p:clrMapOvr>
  <p:timing>
    <p:tnLst>
      <p:par>
        <p:cTn id="1" dur="indefinite" restart="never" nodeType="tmRoot">
          <p:childTnLst>
            <p:video>
              <p:cMediaNode>
                <p:cTn id="2" fill="hold" display="1">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marL="0" indent="0">
              <a:buNone/>
            </a:pPr>
            <a:r>
              <a:rPr lang="zh-CN" altLang="en-US" sz="13800" dirty="0"/>
              <a:t>     谢谢！</a:t>
            </a:r>
          </a:p>
        </p:txBody>
      </p:sp>
    </p:spTree>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TotalTime>
  <Words>347</Words>
  <Application>Microsoft Office PowerPoint</Application>
  <PresentationFormat>自定义</PresentationFormat>
  <Paragraphs>23</Paragraphs>
  <Slides>9</Slides>
  <Notes>0</Notes>
  <HiddenSlides>0</HiddenSlides>
  <MMClips>2</MMClips>
  <ScaleCrop>false</ScaleCrop>
  <HeadingPairs>
    <vt:vector size="4" baseType="variant">
      <vt:variant>
        <vt:lpstr>主题</vt:lpstr>
      </vt:variant>
      <vt:variant>
        <vt:i4>1</vt:i4>
      </vt:variant>
      <vt:variant>
        <vt:lpstr>幻灯片标题</vt:lpstr>
      </vt:variant>
      <vt:variant>
        <vt:i4>9</vt:i4>
      </vt:variant>
    </vt:vector>
  </HeadingPairs>
  <TitlesOfParts>
    <vt:vector size="10" baseType="lpstr">
      <vt:lpstr>平面</vt:lpstr>
      <vt:lpstr>UI界面展示  </vt:lpstr>
      <vt:lpstr>开场动画</vt:lpstr>
      <vt:lpstr>课程表</vt:lpstr>
      <vt:lpstr>手动添加课程</vt:lpstr>
      <vt:lpstr>自动导入课程</vt:lpstr>
      <vt:lpstr>作业提醒表</vt:lpstr>
      <vt:lpstr>添加作业提醒</vt:lpstr>
      <vt:lpstr>粒子破碎效果</vt:lpstr>
      <vt:lpstr>幻灯片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cheng liu</dc:creator>
  <cp:lastModifiedBy>Windows 用户</cp:lastModifiedBy>
  <cp:revision>14</cp:revision>
  <dcterms:created xsi:type="dcterms:W3CDTF">2019-11-27T04:20:00Z</dcterms:created>
  <dcterms:modified xsi:type="dcterms:W3CDTF">2019-12-04T04:52:27Z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